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213A7-3596-4A25-9EA0-9D625F121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B9A9B-FA0C-4F17-9DA1-A62F510D6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FF4902-68DE-4B1A-AA53-BBFBBC4F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B952-6574-4D82-B6DA-490534C84A52}" type="datetimeFigureOut">
              <a:rPr lang="es-CL" smtClean="0"/>
              <a:t>12-11-2018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ABA727-8E90-4CBB-9BB6-FE3E0FCBA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E2E48F-AA9E-43ED-B7B4-268F0C82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C4BA-E863-445E-BB2E-37CED9A940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25880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171A6-C2AA-4F71-8D36-A3E02C58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B1C140-9CCA-49F2-88FC-90511746C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8DE0E5-EA10-4265-9440-DDD5BC083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B952-6574-4D82-B6DA-490534C84A52}" type="datetimeFigureOut">
              <a:rPr lang="es-CL" smtClean="0"/>
              <a:t>12-11-2018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C5CBF3-B282-43EC-A7FE-6A37275A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5F2F07-9D9E-424D-9D70-21280673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C4BA-E863-445E-BB2E-37CED9A940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48209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E79691-3CE9-4318-8A15-3077BCDC4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A15E763-FE5D-4E81-8192-5D3F726E6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51CD40-0A1E-4629-A8B4-EB2F34B73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B952-6574-4D82-B6DA-490534C84A52}" type="datetimeFigureOut">
              <a:rPr lang="es-CL" smtClean="0"/>
              <a:t>12-11-2018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039C72-F5B4-4CDB-A009-35DDBBC2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BBAB72-9495-4508-A264-DB6972C18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C4BA-E863-445E-BB2E-37CED9A940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2719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7AE6C0-D238-4F50-84CC-4DAC0E06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B97AA5-B542-4B08-B8FB-B6385870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8B3078-E6DE-419A-910C-F9FF24DB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B952-6574-4D82-B6DA-490534C84A52}" type="datetimeFigureOut">
              <a:rPr lang="es-CL" smtClean="0"/>
              <a:t>12-11-2018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3A3FBA-DF15-4F8C-B51B-68BC6A6EC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287DED-AEB3-463B-9CA8-20AD7821D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C4BA-E863-445E-BB2E-37CED9A940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889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90307A-279C-4FC8-BC17-D0ED3137F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B551CF-18E3-47DB-9198-AFF293594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019086-89D5-4815-A453-5966FDDF8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B952-6574-4D82-B6DA-490534C84A52}" type="datetimeFigureOut">
              <a:rPr lang="es-CL" smtClean="0"/>
              <a:t>12-11-2018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CDA03C-D3D6-49BB-BD3F-F7025EFC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F0E333-2B7A-43BD-AA23-CE22C0E2E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C4BA-E863-445E-BB2E-37CED9A940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53891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4FEDB-6309-4ADA-B44A-69589804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9B5542-C674-40CB-B635-4DCD089C58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10562C-AB6B-4DE1-B1C3-A86F3A731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2DA793-F8C9-4147-925E-16B35C387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B952-6574-4D82-B6DA-490534C84A52}" type="datetimeFigureOut">
              <a:rPr lang="es-CL" smtClean="0"/>
              <a:t>12-11-2018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276060C-F616-4C90-9052-68316508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4E055A-B438-4234-9D90-8A76C4F7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C4BA-E863-445E-BB2E-37CED9A940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42895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3710D-5022-4C59-A2A4-0CCB5756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BB6A2F-8274-4A37-9139-E9D10789B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BECE73D-4C01-4431-B867-0A4075B9C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08C6AA-A696-4673-B550-CD8807511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087DF67-A214-4ABA-ADE7-7C51F01D0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489A161-9B34-4F04-A355-ECD3F0EB1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B952-6574-4D82-B6DA-490534C84A52}" type="datetimeFigureOut">
              <a:rPr lang="es-CL" smtClean="0"/>
              <a:t>12-11-2018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EF8D8D3-C1C7-490A-945A-1E0FC069E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8637CCA-F481-4006-AF6B-E1752672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C4BA-E863-445E-BB2E-37CED9A940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6839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28F51-3161-4BE2-AD41-4C1099C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3B0581-5E08-4D98-BA4C-492393AD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B952-6574-4D82-B6DA-490534C84A52}" type="datetimeFigureOut">
              <a:rPr lang="es-CL" smtClean="0"/>
              <a:t>12-11-2018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C7BC309-2A0B-48E6-8076-72B35D86E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47CDB22-14D5-407D-9FD8-C3FBAAAD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C4BA-E863-445E-BB2E-37CED9A940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3246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C006F10-1C50-4477-B6D4-30E8655C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B952-6574-4D82-B6DA-490534C84A52}" type="datetimeFigureOut">
              <a:rPr lang="es-CL" smtClean="0"/>
              <a:t>12-11-2018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C1BB200-254B-416B-A6D9-D5E0E796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685B14-BACC-4BE5-9F87-9BEDB50E5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C4BA-E863-445E-BB2E-37CED9A940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1441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FABF4-FE94-4E3F-8535-C5E3379FF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F41A44-8615-484D-9F09-4A9572226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F41C10-79A7-49EF-8283-E272700F2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A3D571B-E515-437C-85C2-1EEDAA386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B952-6574-4D82-B6DA-490534C84A52}" type="datetimeFigureOut">
              <a:rPr lang="es-CL" smtClean="0"/>
              <a:t>12-11-2018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C1C360-6E8F-49FF-9497-22B39CB6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C3552B-E1F2-462F-9258-52521BB3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C4BA-E863-445E-BB2E-37CED9A940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33028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74A30-472C-4348-87E0-F98B8E3E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6B82889-B73C-4B87-9EA2-2838318ECB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BA6D26-6257-4590-AD48-A3376E781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F69660-12D1-40B9-A22D-91127BC59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B952-6574-4D82-B6DA-490534C84A52}" type="datetimeFigureOut">
              <a:rPr lang="es-CL" smtClean="0"/>
              <a:t>12-11-2018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FD826A-C02C-4662-9B17-3FFFF4737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7E3CD1-402B-44BB-B874-B9EBE83D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C4BA-E863-445E-BB2E-37CED9A940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249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E2CDB1F-58A6-4D93-93FD-9B7F2F07A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FBF04E-7032-4CEE-BDAE-5B1431431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E3294C-FACD-4367-95CC-175A2F682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6B952-6574-4D82-B6DA-490534C84A52}" type="datetimeFigureOut">
              <a:rPr lang="es-CL" smtClean="0"/>
              <a:t>12-11-2018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B6F9A4-7B03-44E1-8E33-EF0E61F43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DEB204-A4D3-4D71-B780-EC099ACBB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1C4BA-E863-445E-BB2E-37CED9A940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5559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AC62D59-2FF8-43EF-A917-51DF0A99F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744" y="998711"/>
            <a:ext cx="3967842" cy="38373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981C9D7-B8C9-4B5E-894C-181101513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06" y="245156"/>
            <a:ext cx="2612833" cy="267221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906E3E5-1538-4358-9BA7-2BE0ACADD6B5}"/>
              </a:ext>
            </a:extLst>
          </p:cNvPr>
          <p:cNvSpPr/>
          <p:nvPr/>
        </p:nvSpPr>
        <p:spPr>
          <a:xfrm>
            <a:off x="8394263" y="3715481"/>
            <a:ext cx="3522246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Luis Guzmán</a:t>
            </a:r>
          </a:p>
          <a:p>
            <a:pPr algn="ctr"/>
            <a:r>
              <a:rPr lang="es-ES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Manuel Jaramillo</a:t>
            </a:r>
          </a:p>
          <a:p>
            <a:pPr algn="ctr"/>
            <a:r>
              <a:rPr lang="es-E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Felipe Soto</a:t>
            </a:r>
          </a:p>
          <a:p>
            <a:pPr algn="ctr"/>
            <a:r>
              <a:rPr lang="es-ES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Christian </a:t>
            </a:r>
            <a:r>
              <a:rPr lang="es-ES" sz="36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Matzner</a:t>
            </a:r>
            <a:endParaRPr lang="es-ES" sz="3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s-E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Víctor Moya</a:t>
            </a:r>
          </a:p>
        </p:txBody>
      </p:sp>
    </p:spTree>
    <p:extLst>
      <p:ext uri="{BB962C8B-B14F-4D97-AF65-F5344CB8AC3E}">
        <p14:creationId xmlns:p14="http://schemas.microsoft.com/office/powerpoint/2010/main" val="775141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B845FA-085E-4BAD-B76F-C03D86B8F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90" y="923330"/>
            <a:ext cx="8563430" cy="481693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DCC23F8-A001-4355-BFB0-C88AD7105F81}"/>
              </a:ext>
            </a:extLst>
          </p:cNvPr>
          <p:cNvSpPr/>
          <p:nvPr/>
        </p:nvSpPr>
        <p:spPr>
          <a:xfrm>
            <a:off x="362592" y="0"/>
            <a:ext cx="44287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4"/>
                </a:solidFill>
                <a:effectLst/>
              </a:rPr>
              <a:t>Objetos: Pared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6048C71-4470-4C13-8C85-4B1DF6BD01B3}"/>
              </a:ext>
            </a:extLst>
          </p:cNvPr>
          <p:cNvSpPr/>
          <p:nvPr/>
        </p:nvSpPr>
        <p:spPr>
          <a:xfrm>
            <a:off x="4323675" y="5768673"/>
            <a:ext cx="7516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Vértices: 8   Triángulos: 12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EC34DCC-0C60-49A8-9482-10B06907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314" y="2040141"/>
            <a:ext cx="2579348" cy="346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7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288D1BA-0960-43C7-832A-D7CC3BE8037A}"/>
              </a:ext>
            </a:extLst>
          </p:cNvPr>
          <p:cNvSpPr/>
          <p:nvPr/>
        </p:nvSpPr>
        <p:spPr>
          <a:xfrm>
            <a:off x="600626" y="501226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dirty="0" err="1">
                <a:ln/>
                <a:solidFill>
                  <a:schemeClr val="accent4"/>
                </a:solidFill>
              </a:rPr>
              <a:t>init</a:t>
            </a:r>
            <a:r>
              <a:rPr lang="es-ES" sz="5400" b="1" dirty="0">
                <a:ln/>
                <a:solidFill>
                  <a:schemeClr val="accent4"/>
                </a:solidFill>
              </a:rPr>
              <a:t>()</a:t>
            </a:r>
            <a:endParaRPr lang="es-E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4AE5C1A-327F-471C-957C-CA3DE84B5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82" y="2005466"/>
            <a:ext cx="8164729" cy="284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2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E9E70BC-3470-4A19-B1D4-E40FCDEEB2C5}"/>
              </a:ext>
            </a:extLst>
          </p:cNvPr>
          <p:cNvSpPr/>
          <p:nvPr/>
        </p:nvSpPr>
        <p:spPr>
          <a:xfrm>
            <a:off x="563069" y="459662"/>
            <a:ext cx="21435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dirty="0">
                <a:ln/>
                <a:solidFill>
                  <a:schemeClr val="accent4"/>
                </a:solidFill>
              </a:rPr>
              <a:t>i</a:t>
            </a:r>
            <a:r>
              <a:rPr lang="es-ES" sz="5400" b="1" cap="none" spc="0" dirty="0">
                <a:ln/>
                <a:solidFill>
                  <a:schemeClr val="accent4"/>
                </a:solidFill>
                <a:effectLst/>
              </a:rPr>
              <a:t>nput()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F11333A-4D59-4B9A-97E5-A14A99000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9" y="1575027"/>
            <a:ext cx="8733971" cy="43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66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16F428B-8AE9-4E39-BA75-054967E18C6D}"/>
              </a:ext>
            </a:extLst>
          </p:cNvPr>
          <p:cNvSpPr/>
          <p:nvPr/>
        </p:nvSpPr>
        <p:spPr>
          <a:xfrm>
            <a:off x="288664" y="224135"/>
            <a:ext cx="90100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dirty="0">
                <a:ln/>
                <a:solidFill>
                  <a:schemeClr val="accent4"/>
                </a:solidFill>
              </a:rPr>
              <a:t>Condiciones: Victoria / Muerte</a:t>
            </a:r>
            <a:endParaRPr lang="es-E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E36749-7AFB-4E57-B595-3AD674DC9F5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2885" y="1491343"/>
            <a:ext cx="1794606" cy="238890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B710839-7EC1-4A3D-9B81-350D5FCEEAA6}"/>
              </a:ext>
            </a:extLst>
          </p:cNvPr>
          <p:cNvSpPr/>
          <p:nvPr/>
        </p:nvSpPr>
        <p:spPr>
          <a:xfrm>
            <a:off x="976993" y="4224129"/>
            <a:ext cx="327865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Choque:</a:t>
            </a:r>
          </a:p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-Sube puntajes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2C45D0D-8812-40B4-AE42-C35DDD52009F}"/>
              </a:ext>
            </a:extLst>
          </p:cNvPr>
          <p:cNvSpPr/>
          <p:nvPr/>
        </p:nvSpPr>
        <p:spPr>
          <a:xfrm>
            <a:off x="6955454" y="4066444"/>
            <a:ext cx="3489417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Choque:</a:t>
            </a:r>
          </a:p>
          <a:p>
            <a:pPr algn="ctr"/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-Baja puntaje</a:t>
            </a:r>
          </a:p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-Pierde una </a:t>
            </a:r>
          </a:p>
          <a:p>
            <a:pPr algn="ctr"/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reincorporación</a:t>
            </a:r>
            <a:endParaRPr lang="es-E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CFDA4D3-97A2-48BC-99F6-7B9CE933E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600" y="1491343"/>
            <a:ext cx="1839423" cy="25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16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9FCE004-FB0C-43A8-A92B-819E02F15C99}"/>
              </a:ext>
            </a:extLst>
          </p:cNvPr>
          <p:cNvSpPr/>
          <p:nvPr/>
        </p:nvSpPr>
        <p:spPr>
          <a:xfrm>
            <a:off x="619907" y="185026"/>
            <a:ext cx="2390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4"/>
                </a:solidFill>
                <a:effectLst/>
              </a:rPr>
              <a:t>Puntaje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5389E0F-F3B2-4812-A0C6-804C0598A8BB}"/>
              </a:ext>
            </a:extLst>
          </p:cNvPr>
          <p:cNvSpPr/>
          <p:nvPr/>
        </p:nvSpPr>
        <p:spPr>
          <a:xfrm>
            <a:off x="-372469" y="1191439"/>
            <a:ext cx="676490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Condiciones de victoria</a:t>
            </a:r>
            <a:endParaRPr lang="es-E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8DDD208-00B7-4CDE-9079-3974CEE0825D}"/>
              </a:ext>
            </a:extLst>
          </p:cNvPr>
          <p:cNvSpPr/>
          <p:nvPr/>
        </p:nvSpPr>
        <p:spPr>
          <a:xfrm>
            <a:off x="619907" y="1923964"/>
            <a:ext cx="4968155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100 </a:t>
            </a:r>
            <a:r>
              <a:rPr lang="es-E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ptos</a:t>
            </a:r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-&gt; segundo año</a:t>
            </a:r>
          </a:p>
          <a:p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200 </a:t>
            </a:r>
            <a:r>
              <a:rPr lang="es-ES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ptos</a:t>
            </a:r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-&gt; tercer año</a:t>
            </a:r>
          </a:p>
          <a:p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350 </a:t>
            </a:r>
            <a:r>
              <a:rPr lang="es-E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ptos</a:t>
            </a:r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-&gt; cuarto año</a:t>
            </a:r>
          </a:p>
          <a:p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500 </a:t>
            </a:r>
            <a:r>
              <a:rPr lang="es-ES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ptos</a:t>
            </a:r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-&gt; cinco años</a:t>
            </a:r>
          </a:p>
          <a:p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700 </a:t>
            </a:r>
            <a:r>
              <a:rPr lang="es-ES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ptos</a:t>
            </a:r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-&gt; titulado</a:t>
            </a:r>
            <a:endParaRPr lang="es-E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E0799FF-2E06-4368-BAD2-8486AC109171}"/>
              </a:ext>
            </a:extLst>
          </p:cNvPr>
          <p:cNvSpPr/>
          <p:nvPr/>
        </p:nvSpPr>
        <p:spPr>
          <a:xfrm>
            <a:off x="207423" y="5164868"/>
            <a:ext cx="5935792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 medida que se avance en los años, </a:t>
            </a:r>
          </a:p>
          <a:p>
            <a:pPr algn="ctr"/>
            <a:r>
              <a:rPr lang="es-ES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aumenta la velocidad de movimiento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C87FA1A-6552-4FC5-B542-585A839970CA}"/>
              </a:ext>
            </a:extLst>
          </p:cNvPr>
          <p:cNvSpPr/>
          <p:nvPr/>
        </p:nvSpPr>
        <p:spPr>
          <a:xfrm>
            <a:off x="6783601" y="1216078"/>
            <a:ext cx="502560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Condiciones de derrota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241E070-E828-4A5E-A112-89B4DAE629D0}"/>
              </a:ext>
            </a:extLst>
          </p:cNvPr>
          <p:cNvSpPr/>
          <p:nvPr/>
        </p:nvSpPr>
        <p:spPr>
          <a:xfrm>
            <a:off x="6483679" y="1923964"/>
            <a:ext cx="5625450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Coalición con objeto que baje </a:t>
            </a:r>
          </a:p>
          <a:p>
            <a:pPr algn="ctr"/>
            <a:r>
              <a:rPr lang="es-E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puntaje teniendo menos puntos</a:t>
            </a:r>
          </a:p>
          <a:p>
            <a:pPr algn="ctr"/>
            <a:r>
              <a:rPr lang="es-E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q</a:t>
            </a:r>
            <a:r>
              <a:rPr lang="es-E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ue los que resta</a:t>
            </a:r>
          </a:p>
          <a:p>
            <a:pPr algn="ctr"/>
            <a:r>
              <a:rPr lang="es-E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(considerando que no se puede</a:t>
            </a:r>
          </a:p>
          <a:p>
            <a:pPr algn="ctr"/>
            <a:r>
              <a:rPr lang="es-E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bajar de 0, 100, 200, 350, </a:t>
            </a:r>
            <a:r>
              <a:rPr lang="es-ES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etc</a:t>
            </a:r>
            <a:r>
              <a:rPr lang="es-E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)</a:t>
            </a:r>
            <a:endParaRPr lang="es-E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es-E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(1 reincorporación menos)</a:t>
            </a:r>
            <a:endParaRPr lang="es-E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4AF5392-A0B1-4256-8383-B6422D4FC83D}"/>
              </a:ext>
            </a:extLst>
          </p:cNvPr>
          <p:cNvSpPr/>
          <p:nvPr/>
        </p:nvSpPr>
        <p:spPr>
          <a:xfrm>
            <a:off x="6850734" y="5164867"/>
            <a:ext cx="489133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Perder las 3 reincorporaciones</a:t>
            </a:r>
          </a:p>
          <a:p>
            <a:pPr algn="ctr"/>
            <a:r>
              <a:rPr lang="es-E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significa el fin del juego</a:t>
            </a:r>
          </a:p>
        </p:txBody>
      </p:sp>
    </p:spTree>
    <p:extLst>
      <p:ext uri="{BB962C8B-B14F-4D97-AF65-F5344CB8AC3E}">
        <p14:creationId xmlns:p14="http://schemas.microsoft.com/office/powerpoint/2010/main" val="2524693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7C3AB77-5170-49C9-A7A1-6737FF2FC4B4}"/>
              </a:ext>
            </a:extLst>
          </p:cNvPr>
          <p:cNvSpPr/>
          <p:nvPr/>
        </p:nvSpPr>
        <p:spPr>
          <a:xfrm>
            <a:off x="630739" y="293408"/>
            <a:ext cx="2728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dirty="0">
                <a:ln/>
                <a:solidFill>
                  <a:schemeClr val="accent4"/>
                </a:solidFill>
              </a:rPr>
              <a:t>c</a:t>
            </a:r>
            <a:r>
              <a:rPr lang="es-ES" sz="5400" b="1" cap="none" spc="0" dirty="0">
                <a:ln/>
                <a:solidFill>
                  <a:schemeClr val="accent4"/>
                </a:solidFill>
                <a:effectLst/>
              </a:rPr>
              <a:t>amera()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E0B9CF1-E11F-4FA1-9380-A450EAB60CBE}"/>
              </a:ext>
            </a:extLst>
          </p:cNvPr>
          <p:cNvSpPr/>
          <p:nvPr/>
        </p:nvSpPr>
        <p:spPr>
          <a:xfrm>
            <a:off x="834549" y="1521538"/>
            <a:ext cx="3470822" cy="46166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position: (0,1,0)</a:t>
            </a:r>
          </a:p>
          <a:p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</a:t>
            </a:r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ook at: -z</a:t>
            </a:r>
          </a:p>
          <a:p>
            <a:endParaRPr lang="es-E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constantly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moving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-z </a:t>
            </a:r>
          </a:p>
          <a:p>
            <a:pPr algn="ctr"/>
            <a:endParaRPr lang="es-E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347722B-4ADD-4E76-98A5-C15FF8DB726A}"/>
              </a:ext>
            </a:extLst>
          </p:cNvPr>
          <p:cNvSpPr/>
          <p:nvPr/>
        </p:nvSpPr>
        <p:spPr>
          <a:xfrm>
            <a:off x="6788727" y="2136338"/>
            <a:ext cx="508665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5400" b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personaje</a:t>
            </a:r>
          </a:p>
          <a:p>
            <a:pPr algn="ctr"/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</a:t>
            </a:r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osition: (0,0,-5) </a:t>
            </a:r>
          </a:p>
        </p:txBody>
      </p:sp>
      <p:sp>
        <p:nvSpPr>
          <p:cNvPr id="7" name="Flecha: a la izquierda y derecha 6">
            <a:extLst>
              <a:ext uri="{FF2B5EF4-FFF2-40B4-BE49-F238E27FC236}">
                <a16:creationId xmlns:a16="http://schemas.microsoft.com/office/drawing/2014/main" id="{8D4A0DBD-2955-43A0-880C-BA58E1361B9E}"/>
              </a:ext>
            </a:extLst>
          </p:cNvPr>
          <p:cNvSpPr/>
          <p:nvPr/>
        </p:nvSpPr>
        <p:spPr>
          <a:xfrm>
            <a:off x="4364183" y="3117273"/>
            <a:ext cx="2078181" cy="9559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87966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0F9AF05-58E9-40A2-9BCA-ED1874BF9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7" y="1064337"/>
            <a:ext cx="7866743" cy="442504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AF3A969-6557-4251-B9C0-4B9BE240EAFC}"/>
              </a:ext>
            </a:extLst>
          </p:cNvPr>
          <p:cNvSpPr/>
          <p:nvPr/>
        </p:nvSpPr>
        <p:spPr>
          <a:xfrm>
            <a:off x="122288" y="141007"/>
            <a:ext cx="44382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4"/>
                </a:solidFill>
                <a:effectLst/>
              </a:rPr>
              <a:t>Objetos: Techo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69AD3EA-B2E7-4A7D-B53E-7A5AD5A4015D}"/>
              </a:ext>
            </a:extLst>
          </p:cNvPr>
          <p:cNvSpPr/>
          <p:nvPr/>
        </p:nvSpPr>
        <p:spPr>
          <a:xfrm>
            <a:off x="4074293" y="5657837"/>
            <a:ext cx="7516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Vértices: 8   Triángulos: 12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1DF7700-CD28-42D7-B3AB-B053C4FA7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585" y="3429000"/>
            <a:ext cx="3590786" cy="201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27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A07669D-7CDA-4AF5-8C5B-492272653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59" y="930913"/>
            <a:ext cx="8785761" cy="494199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C271084-BEF1-41E6-989C-0FBD62294B14}"/>
              </a:ext>
            </a:extLst>
          </p:cNvPr>
          <p:cNvSpPr/>
          <p:nvPr/>
        </p:nvSpPr>
        <p:spPr>
          <a:xfrm>
            <a:off x="100025" y="15563"/>
            <a:ext cx="4821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4"/>
                </a:solidFill>
                <a:effectLst/>
              </a:rPr>
              <a:t>Objetos: Prueba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26C2B09-6577-455B-BF3C-3494426E39E1}"/>
              </a:ext>
            </a:extLst>
          </p:cNvPr>
          <p:cNvSpPr/>
          <p:nvPr/>
        </p:nvSpPr>
        <p:spPr>
          <a:xfrm>
            <a:off x="4323675" y="5768673"/>
            <a:ext cx="7516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Vértices: 8   Triángulos: 12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6396DC-0118-4BDA-9541-F58D1072B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743" y="2254764"/>
            <a:ext cx="2449221" cy="336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77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567BF2-E305-4A9E-86C2-1B331A6B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927101"/>
            <a:ext cx="8518272" cy="47915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B310994-1CD3-42A2-8319-234537EC4514}"/>
              </a:ext>
            </a:extLst>
          </p:cNvPr>
          <p:cNvSpPr/>
          <p:nvPr/>
        </p:nvSpPr>
        <p:spPr>
          <a:xfrm>
            <a:off x="368322" y="3771"/>
            <a:ext cx="43618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4"/>
                </a:solidFill>
                <a:effectLst/>
              </a:rPr>
              <a:t>Objetos: Suelo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D9DD845-4429-4662-BBCF-F3E09643A2A7}"/>
              </a:ext>
            </a:extLst>
          </p:cNvPr>
          <p:cNvSpPr/>
          <p:nvPr/>
        </p:nvSpPr>
        <p:spPr>
          <a:xfrm>
            <a:off x="4323675" y="5768673"/>
            <a:ext cx="7516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Vértices: 8   Triángulos: 12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F8BE399-62B7-4D28-91E6-465476F4D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322" y="3073579"/>
            <a:ext cx="2521677" cy="25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142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184</Words>
  <Application>Microsoft Office PowerPoint</Application>
  <PresentationFormat>Panorámica</PresentationFormat>
  <Paragraphs>50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Jaramillo Oporto</dc:creator>
  <cp:lastModifiedBy>Manuel Jaramillo Oporto</cp:lastModifiedBy>
  <cp:revision>10</cp:revision>
  <dcterms:created xsi:type="dcterms:W3CDTF">2018-11-12T20:00:42Z</dcterms:created>
  <dcterms:modified xsi:type="dcterms:W3CDTF">2018-11-13T01:22:41Z</dcterms:modified>
</cp:coreProperties>
</file>